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8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B626C6-0CD1-B837-BE23-135D02E5FA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0ACA800-F0A8-0263-99B2-5042FCA02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FE53B9-1ADB-E016-04C8-CDC370732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36A4-DEAB-45D4-A450-A8069CD4EDE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4C7354-B119-1A04-8FCF-8760D86BC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8A56B9-435C-453B-AF67-24856C65E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2C7A-47B5-4E97-AFF0-A76559A504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88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A69472-7A21-2DDA-BFA1-B552E2E8E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AAB7370-673C-9B1D-0BA0-BDAF29241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8004F1-E5AD-AD65-4137-FEFD8E4D0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36A4-DEAB-45D4-A450-A8069CD4EDE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D9BCAA-EE35-1994-9301-482844643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E8DC39-C456-60C1-325E-0B8B3D8A9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2C7A-47B5-4E97-AFF0-A76559A504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75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2FDB70E-3B83-1FB1-6DA9-E3A8864C48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9E2B049-DB73-8BF9-40D0-676172A2C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4D542A-01D4-6491-C0EF-AF9143CFC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36A4-DEAB-45D4-A450-A8069CD4EDE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A8E3F7-9709-EACE-83EE-48CA0F31C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0EC02C-8D82-657F-959A-585D471B9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2C7A-47B5-4E97-AFF0-A76559A504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8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6E1A29-0FA4-4867-D57F-0A3C48813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C187A0-F851-2562-81EF-F689BA6C4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835457-E593-B98D-1B3D-64A010029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36A4-DEAB-45D4-A450-A8069CD4EDE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0E6984-AA2D-4700-D779-6BAFF9ABB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45AA15-600D-68B9-D9FA-CB132F727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2C7A-47B5-4E97-AFF0-A76559A504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491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734194-0126-733B-0E4A-B5B437770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5B41BE-2240-7883-B1F7-690172C8E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F3EDF0-C007-A17D-4015-39B1D4D5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36A4-DEAB-45D4-A450-A8069CD4EDE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263832-26AE-BA3B-5619-3C84C9594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B38D8C-C3AD-4B96-A3DE-D313C886C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2C7A-47B5-4E97-AFF0-A76559A504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06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A961BF-F645-D20F-DABD-15B640C73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8163AF-0553-B4E7-C01A-A6E239A53A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856D9E9-24C2-5D91-18CB-BA6FC8884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7749470-0639-5C98-E05C-563CEB331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36A4-DEAB-45D4-A450-A8069CD4EDE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B5FA40-EECB-C207-DAD9-674BB01F7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340A56-4787-40F6-3BF7-739CA112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2C7A-47B5-4E97-AFF0-A76559A504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13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6436B2-397B-71D0-5519-F9EAAB2C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A41A81D-A105-F92C-F87B-7D10DABB8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4789947-D0C2-0817-460A-06B2DBCFB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E0F72FA-36E3-0E6F-6E93-CFD494DC25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5F01F0D-91AF-3031-2E28-B3E8A93FD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6F821CA-9E7F-8D48-DDCD-5B8419D81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36A4-DEAB-45D4-A450-A8069CD4EDE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135B331-30B3-F8EC-3160-92D952C19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F08F33B-358D-2650-3B88-314C09234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2C7A-47B5-4E97-AFF0-A76559A504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01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C4264C-F17E-F11C-185D-D0523C819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DDE945A-337E-EF8B-6933-290004BED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36A4-DEAB-45D4-A450-A8069CD4EDE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9BB06B6-F9CF-AB9F-B222-A1225BDC4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781AE40-8C94-1D5B-A757-1392B2137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2C7A-47B5-4E97-AFF0-A76559A504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14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6E82DBF-D473-750F-9064-502D2B64B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36A4-DEAB-45D4-A450-A8069CD4EDE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4C76A3D-EC66-780A-F7D9-DCDAD05BC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A4D2EA0-0506-11B0-2F22-F981C6C16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2C7A-47B5-4E97-AFF0-A76559A504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59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3980C8-1032-5840-035B-2860AE97A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A46BC5-E2B4-0031-6440-737876B59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7708420-ADD6-63B3-DC55-8E2E7E2A5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EC8E2C-0757-0DA1-438B-F70CFDCFB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36A4-DEAB-45D4-A450-A8069CD4EDE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2E7778-AA39-58E7-E19D-990BE4AA4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3F9A69-209D-3E22-C1ED-12ACF6E5D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2C7A-47B5-4E97-AFF0-A76559A504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43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D1E8E9-C33B-A51F-02E2-818918195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F5F0DA8-18B9-CAF8-F3AB-677D4B35BA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9047238-3B6F-70FF-B308-7B47E0128A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14A665-0B44-DA3A-E337-4AFCCC682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36A4-DEAB-45D4-A450-A8069CD4EDE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4E2204-97C2-2ECD-B4C8-F8F339622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E53FBAB-FBC3-1BAA-298B-7AE73D65C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2C7A-47B5-4E97-AFF0-A76559A504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69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6AE3B3B-6E68-E83C-C0E2-A84C20E1F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627FE1-5C61-3F0D-7066-2F69292CD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211E7B-92BA-12B7-DB2A-CBF1EC636C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B36A4-DEAB-45D4-A450-A8069CD4EDE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7C39BC-55C5-067C-9141-D524E1861E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F6BD84-965F-B37D-2777-6EA99F3F25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02C7A-47B5-4E97-AFF0-A76559A504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48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7">
            <a:extLst>
              <a:ext uri="{FF2B5EF4-FFF2-40B4-BE49-F238E27FC236}">
                <a16:creationId xmlns:a16="http://schemas.microsoft.com/office/drawing/2014/main" id="{E1750109-3B91-4506-B997-0CD8E35A14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557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9">
            <a:extLst>
              <a:ext uri="{FF2B5EF4-FFF2-40B4-BE49-F238E27FC236}">
                <a16:creationId xmlns:a16="http://schemas.microsoft.com/office/drawing/2014/main" id="{E72D8D1B-59F6-4FF3-8547-9BBB6129F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480060"/>
            <a:ext cx="3442553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図 10" descr="ダイアグラム, 設計図&#10;&#10;自動的に生成された説明">
            <a:extLst>
              <a:ext uri="{FF2B5EF4-FFF2-40B4-BE49-F238E27FC236}">
                <a16:creationId xmlns:a16="http://schemas.microsoft.com/office/drawing/2014/main" id="{EFEBA962-0D74-9060-0F7A-E2BD885CF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26" y="643467"/>
            <a:ext cx="2283789" cy="2475653"/>
          </a:xfrm>
          <a:prstGeom prst="rect">
            <a:avLst/>
          </a:prstGeom>
        </p:spPr>
      </p:pic>
      <p:sp>
        <p:nvSpPr>
          <p:cNvPr id="31" name="Rectangle 21">
            <a:extLst>
              <a:ext uri="{FF2B5EF4-FFF2-40B4-BE49-F238E27FC236}">
                <a16:creationId xmlns:a16="http://schemas.microsoft.com/office/drawing/2014/main" id="{14044C96-7CFD-44DB-A579-D77B0D37C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5998" y="487090"/>
            <a:ext cx="3588174" cy="278104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図 8" descr="ダイアグラム, 設計図&#10;&#10;自動的に生成された説明">
            <a:extLst>
              <a:ext uri="{FF2B5EF4-FFF2-40B4-BE49-F238E27FC236}">
                <a16:creationId xmlns:a16="http://schemas.microsoft.com/office/drawing/2014/main" id="{5F81AEC8-4DEE-2E32-8F45-3A17A350FB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7497" y="650497"/>
            <a:ext cx="2584945" cy="2468623"/>
          </a:xfrm>
          <a:prstGeom prst="rect">
            <a:avLst/>
          </a:prstGeom>
        </p:spPr>
      </p:pic>
      <p:sp>
        <p:nvSpPr>
          <p:cNvPr id="32" name="Rectangle 23">
            <a:extLst>
              <a:ext uri="{FF2B5EF4-FFF2-40B4-BE49-F238E27FC236}">
                <a16:creationId xmlns:a16="http://schemas.microsoft.com/office/drawing/2014/main" id="{8FC8C21F-9484-4A71-ABFA-6C10682FA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3603670"/>
            <a:ext cx="3442553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図 4" descr="ダイアグラム, 設計図&#10;&#10;自動的に生成された説明">
            <a:extLst>
              <a:ext uri="{FF2B5EF4-FFF2-40B4-BE49-F238E27FC236}">
                <a16:creationId xmlns:a16="http://schemas.microsoft.com/office/drawing/2014/main" id="{E07BDCFC-9240-0691-608F-12E905E417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203" y="3748194"/>
            <a:ext cx="1643634" cy="2471631"/>
          </a:xfrm>
          <a:prstGeom prst="rect">
            <a:avLst/>
          </a:prstGeom>
        </p:spPr>
      </p:pic>
      <p:sp>
        <p:nvSpPr>
          <p:cNvPr id="33" name="Rectangle 25">
            <a:extLst>
              <a:ext uri="{FF2B5EF4-FFF2-40B4-BE49-F238E27FC236}">
                <a16:creationId xmlns:a16="http://schemas.microsoft.com/office/drawing/2014/main" id="{2C444748-5A8D-4B53-89FE-42B455DFA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5618" y="487090"/>
            <a:ext cx="3588171" cy="589788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図 12" descr="ダイアグラム, 設計図&#10;&#10;自動的に生成された説明">
            <a:extLst>
              <a:ext uri="{FF2B5EF4-FFF2-40B4-BE49-F238E27FC236}">
                <a16:creationId xmlns:a16="http://schemas.microsoft.com/office/drawing/2014/main" id="{E7B8FC6D-418E-BDB1-5388-283391054F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676" y="962340"/>
            <a:ext cx="3252903" cy="494738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F4FFA271-A10A-4AC3-8F06-E3313A197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502" y="3603670"/>
            <a:ext cx="3601167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図 6" descr="ダイアグラム, 設計図&#10;&#10;自動的に生成された説明">
            <a:extLst>
              <a:ext uri="{FF2B5EF4-FFF2-40B4-BE49-F238E27FC236}">
                <a16:creationId xmlns:a16="http://schemas.microsoft.com/office/drawing/2014/main" id="{8DE2634E-9640-13E1-1D06-B84608680C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758" y="3755224"/>
            <a:ext cx="3190422" cy="2464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566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奥村組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平林　憲幸</dc:creator>
  <cp:lastModifiedBy>平林　憲幸</cp:lastModifiedBy>
  <cp:revision>1</cp:revision>
  <dcterms:created xsi:type="dcterms:W3CDTF">2024-04-23T05:13:24Z</dcterms:created>
  <dcterms:modified xsi:type="dcterms:W3CDTF">2024-04-23T05:16:48Z</dcterms:modified>
</cp:coreProperties>
</file>