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A72A4-A191-D1C6-34D7-420A84EC7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049567-9B75-3AFA-353B-9F38CFF30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FDBEB-589B-C188-8B04-3686A3C3E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247271-3401-0292-D600-4162A04A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5EBBEF-71C1-D463-36A7-6C2D886D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87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2C8010-05C1-FC6A-5A9F-8541EDC0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5D8824-3A50-C932-B2A6-CBCA76088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BD29A4-BF43-3FBF-75BA-A77425EA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6EDCC3-9993-C7BF-60B5-8AC98FA6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F1D86-AF4C-E009-24E3-B388F762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36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8BA06D-B3F2-1131-5A46-537DC5B94A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0F98C3-C08B-2D0F-E088-5D88DAE19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D75688-31B4-B82F-7172-2D98A596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7A1EC4-F1E8-B39A-C447-D6910E05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02E7BD-9AF9-7EF0-5E18-F692C024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F857D2-C08F-780D-2A87-08AC6D57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A78645-8046-92AB-D436-A5B5E2558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7D243C-9F41-7846-A4BD-9426BDEFD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8D2DF5-5AF1-7D18-FCFA-0CA5BA79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91A774-E42A-2DAD-0248-90247410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7B14CB-1C7F-943E-45A9-5A2AAD7FE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A013A7-60A3-3E96-0F9C-78BA2E06C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C179C1-5F32-4681-154A-1F381633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494E0C-1DA5-AC69-3189-1BEF79CD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E89B34-FA40-692C-DE1B-E8AEE6A8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34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6B1941-9C48-0146-1BE0-7F9A4C47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41ADDC-B574-7ABF-E75A-32FD2D923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7D6F5B-E6B8-7B1A-66A3-D6E191000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64B397-900E-84CB-535D-0813F944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681753-2B48-2B46-92C2-5894A9374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2A680A-C4B9-2D7E-49EE-648BE3E1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3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15454-24A9-77B8-3FC7-2FD6BEDF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C7A509-F324-56EB-4536-2419E5CD1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F48A53-160A-9673-BE99-819330B8D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EEE6C2-5486-995C-D3B1-2B0DA051A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90522A-F7D2-C503-128E-71CBCCA02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242B69F-85F7-E006-79CF-9B9E9523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DDB844-0960-8C86-080D-81561164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8F45E4-EF6D-42B3-3C5E-DB13682D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19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3BADD2-5D90-C87C-1630-00E7B8A3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82A557-A9E2-6DFF-1A35-FFFD4FB2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7804F2-6776-AB9A-B39E-5F306202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064D5C-C644-44DD-3E52-46A7E17C0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1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7EB63F-4C24-FD33-6FC8-0BA04627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637786-9051-A384-CAFC-C337E5CC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B6498E-E22C-A893-1CFC-2CFC8A4F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82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1A115-4B2C-BEAB-53F2-D86169CA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6A2537-488D-7E9B-C719-EC802A7A9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ADF784-5A93-3706-63F1-EEF0DDD20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2AD3ED-3580-F9F2-B147-BBABC548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4EFF10-44C0-C166-E7FA-5E5454E0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06CCB4-47AB-42FB-0B0B-C59DA16AB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75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DDA6E-4168-2D9B-01DC-649A0E24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D97E20-F8A3-3F45-3292-9FC4DD437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CEE7D0-4AD9-9D9A-5F78-F30DDB12A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07E59D-78ED-BD9B-393F-00E19F2E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0CB237-FDC6-53D5-D18C-DA32D98E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562554-83CD-F04D-EA23-0348C2E7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9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29577C-4076-10EF-61CD-153C9C55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AEBEA7-CD08-42F8-D226-24A2A2A4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B3634E-13BA-8F7D-9F3C-FD9C398A3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D80E3-93E2-48AB-BBAA-9024B8F6AF68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D95CC6-29A9-0325-A2EB-BAE716243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F97B10-D6C0-3C40-AFB3-A0A0D4E89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1543-0B65-4EAB-8D8A-83F4C1E78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9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, 設計図&#10;&#10;自動的に生成された説明">
            <a:extLst>
              <a:ext uri="{FF2B5EF4-FFF2-40B4-BE49-F238E27FC236}">
                <a16:creationId xmlns:a16="http://schemas.microsoft.com/office/drawing/2014/main" id="{8CE4B9FF-7CD1-9FAE-5B0F-364A870A0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88" y="720552"/>
            <a:ext cx="5391151" cy="576903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74570A-FCED-7EC2-A757-85B6A2812D7E}"/>
              </a:ext>
            </a:extLst>
          </p:cNvPr>
          <p:cNvSpPr txBox="1"/>
          <p:nvPr/>
        </p:nvSpPr>
        <p:spPr>
          <a:xfrm>
            <a:off x="601363" y="1276865"/>
            <a:ext cx="24301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本来先行手すりの位置は</a:t>
            </a:r>
            <a:r>
              <a:rPr kumimoji="1" lang="en-US" altLang="ja-JP" dirty="0"/>
              <a:t>450mm</a:t>
            </a:r>
            <a:r>
              <a:rPr kumimoji="1" lang="ja-JP" altLang="en-US" dirty="0"/>
              <a:t>上に設置する。</a:t>
            </a:r>
            <a:endParaRPr kumimoji="1" lang="en-US" altLang="ja-JP" dirty="0"/>
          </a:p>
          <a:p>
            <a:r>
              <a:rPr lang="ja-JP" altLang="en-US" dirty="0"/>
              <a:t>この高さだとつなぎ材と干渉する。</a:t>
            </a:r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98B9312-6432-C160-9BC7-63ACD729B64E}"/>
              </a:ext>
            </a:extLst>
          </p:cNvPr>
          <p:cNvCxnSpPr/>
          <p:nvPr/>
        </p:nvCxnSpPr>
        <p:spPr>
          <a:xfrm>
            <a:off x="2899719" y="2059459"/>
            <a:ext cx="4695567" cy="1153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C07B0AF-DD98-EC69-7E3E-6B27ECF55117}"/>
              </a:ext>
            </a:extLst>
          </p:cNvPr>
          <p:cNvCxnSpPr>
            <a:cxnSpLocks/>
          </p:cNvCxnSpPr>
          <p:nvPr/>
        </p:nvCxnSpPr>
        <p:spPr>
          <a:xfrm>
            <a:off x="2899719" y="2059459"/>
            <a:ext cx="856735" cy="1037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78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, 設計図&#10;&#10;自動的に生成された説明">
            <a:extLst>
              <a:ext uri="{FF2B5EF4-FFF2-40B4-BE49-F238E27FC236}">
                <a16:creationId xmlns:a16="http://schemas.microsoft.com/office/drawing/2014/main" id="{1F810159-3018-8795-18B9-D381E835C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1066800"/>
            <a:ext cx="6953250" cy="47244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D66DF9-E5FC-0122-6F15-C7CD82E7D291}"/>
              </a:ext>
            </a:extLst>
          </p:cNvPr>
          <p:cNvSpPr txBox="1"/>
          <p:nvPr/>
        </p:nvSpPr>
        <p:spPr>
          <a:xfrm>
            <a:off x="9448801" y="914401"/>
            <a:ext cx="2430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「２段手すり」か「先行手すり＋妻側幅木」を選択出来るようにしてほしい。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EF6664F-7FAC-665D-91EF-E06AC450B856}"/>
              </a:ext>
            </a:extLst>
          </p:cNvPr>
          <p:cNvCxnSpPr>
            <a:cxnSpLocks/>
          </p:cNvCxnSpPr>
          <p:nvPr/>
        </p:nvCxnSpPr>
        <p:spPr>
          <a:xfrm flipV="1">
            <a:off x="8896865" y="1414851"/>
            <a:ext cx="617837" cy="603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1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D66DF9-E5FC-0122-6F15-C7CD82E7D291}"/>
              </a:ext>
            </a:extLst>
          </p:cNvPr>
          <p:cNvSpPr txBox="1"/>
          <p:nvPr/>
        </p:nvSpPr>
        <p:spPr>
          <a:xfrm>
            <a:off x="1095632" y="5198077"/>
            <a:ext cx="4160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２スパン、３スパン梁枠時は梁枠設置支柱の補強（単管抱き合わせ）の有無を選択出来るようにしてほしい。</a:t>
            </a:r>
            <a:endParaRPr kumimoji="1" lang="ja-JP" alt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35F06B5-8FA1-C9F7-1B30-1CCF25DC127A}"/>
              </a:ext>
            </a:extLst>
          </p:cNvPr>
          <p:cNvGrpSpPr/>
          <p:nvPr/>
        </p:nvGrpSpPr>
        <p:grpSpPr>
          <a:xfrm>
            <a:off x="567668" y="601363"/>
            <a:ext cx="5449339" cy="4209534"/>
            <a:chOff x="2050479" y="914401"/>
            <a:chExt cx="6419771" cy="4959178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3C506986-8A36-6EEB-6222-3932C3D85B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7703" r="43722" b="18313"/>
            <a:stretch/>
          </p:blipFill>
          <p:spPr>
            <a:xfrm>
              <a:off x="2050479" y="914401"/>
              <a:ext cx="6419771" cy="4959178"/>
            </a:xfrm>
            <a:prstGeom prst="rect">
              <a:avLst/>
            </a:prstGeom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BC5AC80-9AB4-2273-1B5A-01B012A0CF99}"/>
                </a:ext>
              </a:extLst>
            </p:cNvPr>
            <p:cNvCxnSpPr/>
            <p:nvPr/>
          </p:nvCxnSpPr>
          <p:spPr>
            <a:xfrm>
              <a:off x="4671864" y="2240692"/>
              <a:ext cx="0" cy="321069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C3F1311-8196-92B4-E4C7-52BD1C47293F}"/>
                </a:ext>
              </a:extLst>
            </p:cNvPr>
            <p:cNvCxnSpPr/>
            <p:nvPr/>
          </p:nvCxnSpPr>
          <p:spPr>
            <a:xfrm>
              <a:off x="7752816" y="2240692"/>
              <a:ext cx="0" cy="321069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EF6664F-7FAC-665D-91EF-E06AC450B856}"/>
              </a:ext>
            </a:extLst>
          </p:cNvPr>
          <p:cNvCxnSpPr>
            <a:cxnSpLocks/>
          </p:cNvCxnSpPr>
          <p:nvPr/>
        </p:nvCxnSpPr>
        <p:spPr>
          <a:xfrm flipV="1">
            <a:off x="2183813" y="4201297"/>
            <a:ext cx="518198" cy="9967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859391F3-8269-75D3-A713-4A50B82AA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562" y="1012301"/>
            <a:ext cx="5799438" cy="4647441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9C6F389-8B28-6476-59EC-8B0FBFAE89C8}"/>
              </a:ext>
            </a:extLst>
          </p:cNvPr>
          <p:cNvSpPr txBox="1"/>
          <p:nvPr/>
        </p:nvSpPr>
        <p:spPr>
          <a:xfrm>
            <a:off x="2044677" y="300983"/>
            <a:ext cx="273326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２スパン／３スパン梁枠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086CB71-EA11-3A3B-09BA-9E8C441EF8F4}"/>
              </a:ext>
            </a:extLst>
          </p:cNvPr>
          <p:cNvSpPr txBox="1"/>
          <p:nvPr/>
        </p:nvSpPr>
        <p:spPr>
          <a:xfrm>
            <a:off x="8172681" y="505175"/>
            <a:ext cx="160563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４スパン梁枠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8FA323-D109-754C-02E0-A99914EE304D}"/>
              </a:ext>
            </a:extLst>
          </p:cNvPr>
          <p:cNvSpPr txBox="1"/>
          <p:nvPr/>
        </p:nvSpPr>
        <p:spPr>
          <a:xfrm>
            <a:off x="6750515" y="5891160"/>
            <a:ext cx="5074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４スパン梁枠時は梁枠設置支柱の補強（単管抱き合わせ）の他上記追加</a:t>
            </a:r>
            <a:r>
              <a:rPr lang="en-US" altLang="ja-JP" sz="1600" dirty="0"/>
              <a:t>ND</a:t>
            </a:r>
            <a:r>
              <a:rPr lang="ja-JP" altLang="en-US" sz="1600" dirty="0"/>
              <a:t>支柱の有無を選択出来るようにしてほしい。（大引き受けジャッキが必要）</a:t>
            </a:r>
            <a:endParaRPr kumimoji="1" lang="ja-JP" altLang="en-US" sz="1600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1A4E9EE-2CA8-7C8E-5081-E3A4808E80CA}"/>
              </a:ext>
            </a:extLst>
          </p:cNvPr>
          <p:cNvCxnSpPr>
            <a:cxnSpLocks/>
          </p:cNvCxnSpPr>
          <p:nvPr/>
        </p:nvCxnSpPr>
        <p:spPr>
          <a:xfrm flipV="1">
            <a:off x="8657984" y="5341231"/>
            <a:ext cx="288306" cy="5099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09C8622-7D56-580F-A7CE-9449AD94EE40}"/>
              </a:ext>
            </a:extLst>
          </p:cNvPr>
          <p:cNvSpPr/>
          <p:nvPr/>
        </p:nvSpPr>
        <p:spPr>
          <a:xfrm>
            <a:off x="8786045" y="3286897"/>
            <a:ext cx="3348289" cy="21418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61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D66DF9-E5FC-0122-6F15-C7CD82E7D291}"/>
              </a:ext>
            </a:extLst>
          </p:cNvPr>
          <p:cNvSpPr txBox="1"/>
          <p:nvPr/>
        </p:nvSpPr>
        <p:spPr>
          <a:xfrm>
            <a:off x="6990551" y="683803"/>
            <a:ext cx="243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引張単管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EF6664F-7FAC-665D-91EF-E06AC450B856}"/>
              </a:ext>
            </a:extLst>
          </p:cNvPr>
          <p:cNvCxnSpPr>
            <a:cxnSpLocks/>
          </p:cNvCxnSpPr>
          <p:nvPr/>
        </p:nvCxnSpPr>
        <p:spPr>
          <a:xfrm flipH="1" flipV="1">
            <a:off x="2323070" y="718747"/>
            <a:ext cx="1219200" cy="1104904"/>
          </a:xfrm>
          <a:prstGeom prst="line">
            <a:avLst/>
          </a:prstGeom>
          <a:ln w="12700"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09A066B-7891-BB5E-AD39-4BF1F4A591A9}"/>
              </a:ext>
            </a:extLst>
          </p:cNvPr>
          <p:cNvGrpSpPr/>
          <p:nvPr/>
        </p:nvGrpSpPr>
        <p:grpSpPr>
          <a:xfrm>
            <a:off x="565318" y="3461948"/>
            <a:ext cx="5443055" cy="2744397"/>
            <a:chOff x="1998703" y="1890584"/>
            <a:chExt cx="4533901" cy="2286000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00000000-0008-0000-0600-00000B00000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09" t="31738" r="16590" b="21414"/>
            <a:stretch/>
          </p:blipFill>
          <p:spPr bwMode="auto">
            <a:xfrm>
              <a:off x="1998703" y="1890584"/>
              <a:ext cx="4533901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368CC965-C62A-6ADB-3187-37548CEE589A}"/>
                </a:ext>
              </a:extLst>
            </p:cNvPr>
            <p:cNvSpPr/>
            <p:nvPr/>
          </p:nvSpPr>
          <p:spPr>
            <a:xfrm>
              <a:off x="2968269" y="2436338"/>
              <a:ext cx="1191839" cy="109769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B754CD98-6FCE-E45A-C655-D81F169A9B45}"/>
                </a:ext>
              </a:extLst>
            </p:cNvPr>
            <p:cNvSpPr/>
            <p:nvPr/>
          </p:nvSpPr>
          <p:spPr>
            <a:xfrm>
              <a:off x="4426367" y="2436338"/>
              <a:ext cx="1191839" cy="109769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0A12DAFE-EEA4-48A6-A61B-61C209240A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11" y="718747"/>
            <a:ext cx="4552950" cy="220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F4810D0-8D61-E67C-F2EA-BF2424700209}"/>
              </a:ext>
            </a:extLst>
          </p:cNvPr>
          <p:cNvSpPr/>
          <p:nvPr/>
        </p:nvSpPr>
        <p:spPr>
          <a:xfrm>
            <a:off x="1980490" y="499698"/>
            <a:ext cx="1899532" cy="15185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00000000-0008-0000-0F00-0000160000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11" t="57627" r="35519" b="25507"/>
          <a:stretch/>
        </p:blipFill>
        <p:spPr bwMode="auto">
          <a:xfrm>
            <a:off x="6435741" y="1932987"/>
            <a:ext cx="5443054" cy="416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EC4859-6736-8343-566B-4BDB8FFEF814}"/>
              </a:ext>
            </a:extLst>
          </p:cNvPr>
          <p:cNvSpPr txBox="1"/>
          <p:nvPr/>
        </p:nvSpPr>
        <p:spPr>
          <a:xfrm>
            <a:off x="2598754" y="82719"/>
            <a:ext cx="159644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２スパン梁枠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B508A70-BC25-5469-5D0E-14681398893A}"/>
              </a:ext>
            </a:extLst>
          </p:cNvPr>
          <p:cNvSpPr txBox="1"/>
          <p:nvPr/>
        </p:nvSpPr>
        <p:spPr>
          <a:xfrm>
            <a:off x="8205632" y="2301023"/>
            <a:ext cx="160563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４スパン梁枠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4257ABC-45CC-5F5F-FC2C-35D4D089ED83}"/>
              </a:ext>
            </a:extLst>
          </p:cNvPr>
          <p:cNvSpPr txBox="1"/>
          <p:nvPr/>
        </p:nvSpPr>
        <p:spPr>
          <a:xfrm>
            <a:off x="2444720" y="3420212"/>
            <a:ext cx="15965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３スパン梁枠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4C40B7B-5A3B-B041-9329-1EBED7487754}"/>
              </a:ext>
            </a:extLst>
          </p:cNvPr>
          <p:cNvSpPr txBox="1"/>
          <p:nvPr/>
        </p:nvSpPr>
        <p:spPr>
          <a:xfrm>
            <a:off x="2674430" y="1515481"/>
            <a:ext cx="69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45°</a:t>
            </a:r>
            <a:endParaRPr kumimoji="1" lang="ja-JP" altLang="en-US" dirty="0"/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CF52B0E7-2D5E-461D-54EE-3CC142224E54}"/>
              </a:ext>
            </a:extLst>
          </p:cNvPr>
          <p:cNvSpPr/>
          <p:nvPr/>
        </p:nvSpPr>
        <p:spPr>
          <a:xfrm flipH="1">
            <a:off x="3085070" y="1376292"/>
            <a:ext cx="914400" cy="914400"/>
          </a:xfrm>
          <a:prstGeom prst="arc">
            <a:avLst>
              <a:gd name="adj1" fmla="val 19085088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2580905-5FC9-CFC0-83A6-42B7AE44442E}"/>
              </a:ext>
            </a:extLst>
          </p:cNvPr>
          <p:cNvSpPr txBox="1"/>
          <p:nvPr/>
        </p:nvSpPr>
        <p:spPr>
          <a:xfrm>
            <a:off x="7588155" y="4495592"/>
            <a:ext cx="61747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/>
              <a:t>45°</a:t>
            </a:r>
            <a:endParaRPr kumimoji="1" lang="ja-JP" altLang="en-US" sz="160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6710E6F-472A-4317-15D0-500E6B66C39C}"/>
              </a:ext>
            </a:extLst>
          </p:cNvPr>
          <p:cNvCxnSpPr>
            <a:cxnSpLocks/>
          </p:cNvCxnSpPr>
          <p:nvPr/>
        </p:nvCxnSpPr>
        <p:spPr>
          <a:xfrm flipH="1" flipV="1">
            <a:off x="7593429" y="4082162"/>
            <a:ext cx="107372" cy="41343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4B9AC4FE-9C19-205C-AA82-E93FD6014636}"/>
              </a:ext>
            </a:extLst>
          </p:cNvPr>
          <p:cNvSpPr/>
          <p:nvPr/>
        </p:nvSpPr>
        <p:spPr>
          <a:xfrm>
            <a:off x="6751035" y="2887097"/>
            <a:ext cx="1498261" cy="15185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9E53634D-65DC-069A-1F75-E679A96179B5}"/>
              </a:ext>
            </a:extLst>
          </p:cNvPr>
          <p:cNvSpPr/>
          <p:nvPr/>
        </p:nvSpPr>
        <p:spPr>
          <a:xfrm>
            <a:off x="9358302" y="2887097"/>
            <a:ext cx="1498261" cy="15185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EFCFE993-ADA0-7858-D2FE-FC0E3BD787F6}"/>
              </a:ext>
            </a:extLst>
          </p:cNvPr>
          <p:cNvCxnSpPr>
            <a:cxnSpLocks/>
          </p:cNvCxnSpPr>
          <p:nvPr/>
        </p:nvCxnSpPr>
        <p:spPr>
          <a:xfrm>
            <a:off x="6435741" y="868469"/>
            <a:ext cx="495087" cy="0"/>
          </a:xfrm>
          <a:prstGeom prst="line">
            <a:avLst/>
          </a:prstGeom>
          <a:ln w="19050">
            <a:prstDash val="lgDashDot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9D29935-579A-876C-9121-0CC8AE531CB0}"/>
              </a:ext>
            </a:extLst>
          </p:cNvPr>
          <p:cNvSpPr txBox="1"/>
          <p:nvPr/>
        </p:nvSpPr>
        <p:spPr>
          <a:xfrm>
            <a:off x="6750515" y="5891160"/>
            <a:ext cx="5074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引張単管の設置有無を選択出来るようにしてほしい。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7819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139</Words>
  <Application>Microsoft Office PowerPoint</Application>
  <PresentationFormat>ワイド画面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奥村組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平林　憲幸</dc:creator>
  <cp:lastModifiedBy>平林　憲幸</cp:lastModifiedBy>
  <cp:revision>2</cp:revision>
  <dcterms:created xsi:type="dcterms:W3CDTF">2024-04-23T06:02:24Z</dcterms:created>
  <dcterms:modified xsi:type="dcterms:W3CDTF">2024-04-23T06:29:44Z</dcterms:modified>
</cp:coreProperties>
</file>