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90" d="100"/>
          <a:sy n="90" d="100"/>
        </p:scale>
        <p:origin x="1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8BA069-652C-C720-C638-A8EBBFDA2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785FE18-CB00-CECC-B1B4-2F615808E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2F5986-9674-A62E-1603-F76FA6D7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AF85-42E8-4AC3-A9BE-811EEB5D3B0D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9B3D0E-7C0A-F910-9377-3CB165FF9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992171-5010-20CF-4FC5-4439156FF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E231-80E8-41B1-B03E-F10C8C89D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75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04C492-C1FF-757C-F57E-02D5B9249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88DD56B-9D7B-61DD-6CFB-FF3B034E2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CFE855-3802-6EF7-B8CD-E36CDEBCF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AF85-42E8-4AC3-A9BE-811EEB5D3B0D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6B6F98-CCE0-97C2-6949-E2D8AC7D9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B36BD6-791C-B000-1D47-AE8C4A92C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E231-80E8-41B1-B03E-F10C8C89D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17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AABD4CC-9BD9-EBE8-8520-438103220B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443090-5DF4-9287-8821-B07E49CAE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8C4712-F63A-C8BE-7E9D-6B91AD628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AF85-42E8-4AC3-A9BE-811EEB5D3B0D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0BB439-200F-8C97-FEBC-9F2F596B0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416AD8-A19E-ED16-B8E7-3F424EDBE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E231-80E8-41B1-B03E-F10C8C89D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68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184C5D-8D3A-E3E2-785D-E20424B32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BAD06DB-F645-352B-2D73-E24F2936A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CCE2FC-A48C-4097-3F10-FB188FBC5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AF85-42E8-4AC3-A9BE-811EEB5D3B0D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54E21F-1DD7-30B9-E354-9EF912EC0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59E034-592A-1147-C793-FE22B5BD6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E231-80E8-41B1-B03E-F10C8C89D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52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3ECFD5-ACF0-91FB-5C6D-10F453136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ADC050-D8C8-9680-A403-B8DFBB5FF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9704FC-35A0-B145-A769-764EC58C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AF85-42E8-4AC3-A9BE-811EEB5D3B0D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519011-B16F-3193-E7A4-B6C421FFB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A32DF5-FEFB-381A-4FD7-40D03BC61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E231-80E8-41B1-B03E-F10C8C89D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90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449281-6C5D-D4A4-BC41-78D10FE3C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F4CFF2-128C-4278-158F-B5639B391D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B7A2C7-EA8A-A81E-9AA4-9C300E335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FD6901-6964-29C7-B938-E3A1EBCBF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AF85-42E8-4AC3-A9BE-811EEB5D3B0D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AA6CDF-AC18-F90D-FBFB-BFF6C5AB5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D7CF88-1F67-FF24-7B44-1FDB5492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E231-80E8-41B1-B03E-F10C8C89D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607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52110E-7AF3-0EF7-C825-1A171168E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43EB6AB-8F94-5456-22EA-2A623F6FD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6719CAC-CEE7-1988-B50C-69C391F2E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E0015C6-9D32-17A0-B6CF-AA0A79BC7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A9C7F33-83CB-E518-D3F8-9B2881703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B5C6040-4E1F-9FEA-307D-9F349D226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AF85-42E8-4AC3-A9BE-811EEB5D3B0D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48C5044-761D-4A50-06D5-52155B74A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00DF2DC-B765-F787-248C-8DD68DE55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E231-80E8-41B1-B03E-F10C8C89D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12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DC57CC-8FFA-4BEC-E2BE-CF68E7AA7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BF63E44-8F48-5E96-22B6-F049B7044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AF85-42E8-4AC3-A9BE-811EEB5D3B0D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D80C8DA-D3E2-F243-5C31-FA727AB94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9055A3D-4587-43CC-57EC-A84916653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E231-80E8-41B1-B03E-F10C8C89D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55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D1EA7B9-7E23-326E-FA5A-86C5C6005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AF85-42E8-4AC3-A9BE-811EEB5D3B0D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95BE87-4C38-0E3C-535D-43B2FDA16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EC264D8-42C5-8257-5FB9-4908CD0C5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E231-80E8-41B1-B03E-F10C8C89D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4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7C1814-26E4-C98B-0AD8-621C056FB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022460-CE28-7E37-2E30-ACE3A2414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5B43246-C288-6BE9-3599-486D2AD0D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6F0571-1CF1-E363-C95C-223C6C46E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AF85-42E8-4AC3-A9BE-811EEB5D3B0D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8A4493-489C-C52C-BF9F-099BE3EE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63A2F8-749F-6DD9-CA63-7BDF5D109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E231-80E8-41B1-B03E-F10C8C89D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32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791367-2C3E-DED9-23E2-072BD2FEA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8CCBA59-84D2-3121-C536-75841BB3E4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96A08F0-44C0-43CF-68FE-C9353F8B1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BFE01D-A2CC-6B6C-25D1-119ECF1B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5AF85-42E8-4AC3-A9BE-811EEB5D3B0D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C239AFD-BC59-373A-2ACC-FBB05C298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DCEF96-84B1-A698-D16E-1133F3E34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AE231-80E8-41B1-B03E-F10C8C89D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84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418748B-9134-957D-4B49-E3F095990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24EDB6-FB9B-48F6-8F44-494280BE9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E412E0-6BBE-F472-BECB-73FA070D6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5AF85-42E8-4AC3-A9BE-811EEB5D3B0D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696421-925F-8FD4-A97E-8BE9E75C2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8AE882-2D54-D40E-FFB9-88A2C4C65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AE231-80E8-41B1-B03E-F10C8C89D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28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E83035FD-1B67-6F5F-BA6F-70B6D092A800}"/>
              </a:ext>
            </a:extLst>
          </p:cNvPr>
          <p:cNvSpPr/>
          <p:nvPr/>
        </p:nvSpPr>
        <p:spPr>
          <a:xfrm>
            <a:off x="12437918" y="353291"/>
            <a:ext cx="1423555" cy="70658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C238F67-D099-5DE9-5939-FD41BDE9A768}"/>
              </a:ext>
            </a:extLst>
          </p:cNvPr>
          <p:cNvSpPr/>
          <p:nvPr/>
        </p:nvSpPr>
        <p:spPr>
          <a:xfrm>
            <a:off x="12437917" y="1167246"/>
            <a:ext cx="1423555" cy="70658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D7B72E7E-BEA5-7E1B-1B0C-0B6D8B1055C4}"/>
              </a:ext>
            </a:extLst>
          </p:cNvPr>
          <p:cNvSpPr/>
          <p:nvPr/>
        </p:nvSpPr>
        <p:spPr>
          <a:xfrm>
            <a:off x="12375571" y="2067793"/>
            <a:ext cx="1548245" cy="1007918"/>
          </a:xfrm>
          <a:prstGeom prst="wedgeRoundRectCallou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B8D4D94-6049-C193-93E1-57BD7C948B72}"/>
              </a:ext>
            </a:extLst>
          </p:cNvPr>
          <p:cNvSpPr/>
          <p:nvPr/>
        </p:nvSpPr>
        <p:spPr>
          <a:xfrm>
            <a:off x="12375571" y="3347620"/>
            <a:ext cx="1548245" cy="43467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" name="図 6" descr="ダイアグラム, 設計図&#10;&#10;自動的に生成された説明">
            <a:extLst>
              <a:ext uri="{FF2B5EF4-FFF2-40B4-BE49-F238E27FC236}">
                <a16:creationId xmlns:a16="http://schemas.microsoft.com/office/drawing/2014/main" id="{52AA5AA0-61AB-EEE1-7151-31C0793779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7" t="17214" r="4855" b="17002"/>
          <a:stretch/>
        </p:blipFill>
        <p:spPr>
          <a:xfrm>
            <a:off x="74428" y="556863"/>
            <a:ext cx="12117572" cy="6301137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7A0F582-7F46-A13C-0BDC-FC32E6A9F4FF}"/>
              </a:ext>
            </a:extLst>
          </p:cNvPr>
          <p:cNvSpPr/>
          <p:nvPr/>
        </p:nvSpPr>
        <p:spPr>
          <a:xfrm>
            <a:off x="297711" y="265814"/>
            <a:ext cx="1117385" cy="499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要望②</a:t>
            </a:r>
            <a:r>
              <a:rPr kumimoji="1" lang="en-US" altLang="ja-JP" dirty="0"/>
              <a:t>-b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747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ダイアグラム, 設計図&#10;&#10;自動的に生成された説明">
            <a:extLst>
              <a:ext uri="{FF2B5EF4-FFF2-40B4-BE49-F238E27FC236}">
                <a16:creationId xmlns:a16="http://schemas.microsoft.com/office/drawing/2014/main" id="{C169CA72-3AD5-FBE9-E340-C7F8903016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59636" cy="6759999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1943432-4959-F805-DECC-458C8D60ED5B}"/>
              </a:ext>
            </a:extLst>
          </p:cNvPr>
          <p:cNvSpPr/>
          <p:nvPr/>
        </p:nvSpPr>
        <p:spPr>
          <a:xfrm>
            <a:off x="297711" y="265814"/>
            <a:ext cx="1117385" cy="499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要望③</a:t>
            </a:r>
          </a:p>
        </p:txBody>
      </p:sp>
    </p:spTree>
    <p:extLst>
      <p:ext uri="{BB962C8B-B14F-4D97-AF65-F5344CB8AC3E}">
        <p14:creationId xmlns:p14="http://schemas.microsoft.com/office/powerpoint/2010/main" val="493232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ワイド画面</PresentationFormat>
  <Paragraphs>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Meiryo UI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英里</dc:creator>
  <cp:lastModifiedBy>英里</cp:lastModifiedBy>
  <cp:revision>5</cp:revision>
  <dcterms:created xsi:type="dcterms:W3CDTF">2023-02-03T01:45:54Z</dcterms:created>
  <dcterms:modified xsi:type="dcterms:W3CDTF">2023-02-09T06:42:32Z</dcterms:modified>
</cp:coreProperties>
</file>