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82749-BB19-FE23-B637-48DDE61DA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9E0403-43AB-6667-DB55-AFDC67C2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17B096-2866-DA81-F786-2A8C1BEA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A544BC-2A8B-5702-C34A-04B00C9F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22D47E-7BE5-B565-91CD-179E33F9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52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28C8F6-99D0-4956-8E0B-8CA6D672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FFCA76-389B-908E-FF38-935A18986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319596-C8E8-883A-5BCF-8FDEF7A0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0321C2-A340-589F-2217-C5B6C824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EE18F7-1C58-CEE7-C83C-2DC6B9E1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53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0857808-AA29-9434-19D2-9D433165B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E6C92D3-F7B4-B5CF-E333-77EAE7567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568605-EF07-A29C-CB5D-34F97FE1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4B6944-CCC7-29CE-2AC2-7F661456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EA55C2-D7D9-411D-EE97-FCB76D74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79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764A3-236D-5981-681E-9D8C83CD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CBB088-9A0B-4B23-459D-5B6528DAA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952A57-5C7D-A392-3FA1-1A92E704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5285BD-3607-7099-5193-43946DC6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7A61BE-AD5D-13A2-E7C4-C285E70E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4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A4BF7-8855-0F85-3815-AC909EFD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C6F1B7-99E3-D6B9-9374-065F2556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3DF230-D309-688F-43E7-BF8D7186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C112A3-5FED-0527-DFFE-2D676B8E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BE3435-E27F-964B-B827-A02B8181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26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154C6F-7C85-4B7C-795C-301109ED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7892CF-EE48-B201-73F7-5EFEF0BA1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0BC026-014B-832F-7D52-8AFF78A9D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83C35D-32BE-2291-99FB-526CAA41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2AAC40-7E5E-BC61-836E-61682EEB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C8D2BB-871A-8CF6-8037-32D10D6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50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61B049-3E4B-BCD1-66BC-B8034572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675C76-E6F3-7905-B051-C4AD1CF60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3100A0-0D48-907D-E4F6-4632D7493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6F64F85-B466-C565-0D6F-52E3053BD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AD0A93C-00F8-AD96-D837-06343AAA7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1C32E4-D02D-1992-6694-B8043C5C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5B9CF6-59F5-4026-1A95-9BF5CD3B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DCA213A-4528-7C18-27B7-1F425908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28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9D379-7871-2361-543F-652FF6F5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9EB129-8BCA-1781-46A5-E87301F4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BD5C842-9B81-8EBE-C55B-2F9CCDA5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1097DD-6B5F-D0D2-05D6-D1D541AC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23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9C56F62-0D80-F6B7-39EE-6606005A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2C362A-6327-20CF-9C6F-300169D8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571F64-4F2F-A1E4-CDD2-28581846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33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6FC244-66A3-44E7-E7D1-C2EFA47F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85250D-572D-4EDC-3799-1B1926516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1A37BB-AF0E-73E0-185E-15B3A505F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306AED-CB34-8F8B-4EDB-7B751AEA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4D1C3B-1D51-4945-8586-3DB98266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262F95-C4AE-AF12-57B4-8F3E720A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62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ACB2A3-813A-0867-3888-5F5C8C34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C799E4-0678-AEC7-6F70-1CEE5D724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F5389A-DC5D-013F-A6AD-D9DBE4EF7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FF041C-038F-887B-83DF-C3C5CF26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F5F8F-822F-8872-123E-0CF11749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27DE4B-97FF-FF1D-0DAB-CA811094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00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49D028A-46F6-F66B-14BC-C267786C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4EF54F-0E40-2B6A-0D90-F1F7E2FAB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6B9EBF-CCE2-B2DE-E029-B459ED42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5F0B-45DB-4A9C-BF9A-F4F98FD29EA4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37CA57-8E30-BFFE-50EA-7F0F50B39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4FAE05-53B9-BA6C-DC7E-645FF1860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9940-8F1B-4ED5-A50B-EAF0B8021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95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5B20C1BC-025C-DAF2-1CD4-0481BE173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466"/>
            <a:ext cx="2957366" cy="2624663"/>
          </a:xfrm>
          <a:prstGeom prst="rect">
            <a:avLst/>
          </a:prstGeom>
        </p:spPr>
      </p:pic>
      <p:pic>
        <p:nvPicPr>
          <p:cNvPr id="5" name="図 4" descr="ダイアグラム, 設計図&#10;&#10;自動的に生成された説明">
            <a:extLst>
              <a:ext uri="{FF2B5EF4-FFF2-40B4-BE49-F238E27FC236}">
                <a16:creationId xmlns:a16="http://schemas.microsoft.com/office/drawing/2014/main" id="{68E9F840-F438-C2B8-5497-9D2C72487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66" y="643466"/>
            <a:ext cx="2957366" cy="4620887"/>
          </a:xfrm>
          <a:prstGeom prst="rect">
            <a:avLst/>
          </a:prstGeom>
        </p:spPr>
      </p:pic>
      <p:pic>
        <p:nvPicPr>
          <p:cNvPr id="11" name="図 10" descr="ダイアグラム, 概略図&#10;&#10;自動的に生成された説明">
            <a:extLst>
              <a:ext uri="{FF2B5EF4-FFF2-40B4-BE49-F238E27FC236}">
                <a16:creationId xmlns:a16="http://schemas.microsoft.com/office/drawing/2014/main" id="{E0ACDBA7-2AD7-6015-29F4-97662963E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763" y="643466"/>
            <a:ext cx="2993200" cy="4434372"/>
          </a:xfrm>
          <a:prstGeom prst="rect">
            <a:avLst/>
          </a:prstGeom>
        </p:spPr>
      </p:pic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0D71F2F8-A3C4-3AFA-9EFA-9E3DC6586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1" y="3676629"/>
            <a:ext cx="2749304" cy="1587724"/>
          </a:xfrm>
          <a:prstGeom prst="rect">
            <a:avLst/>
          </a:prstGeom>
        </p:spPr>
      </p:pic>
      <p:pic>
        <p:nvPicPr>
          <p:cNvPr id="7" name="図 6" descr="グラフィカル ユーザー インターフェイス, ダイアグラム&#10;&#10;自動的に生成された説明">
            <a:extLst>
              <a:ext uri="{FF2B5EF4-FFF2-40B4-BE49-F238E27FC236}">
                <a16:creationId xmlns:a16="http://schemas.microsoft.com/office/drawing/2014/main" id="{F01E5090-7859-9554-8811-739FE1C9E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5994" y="643466"/>
            <a:ext cx="2959406" cy="44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奥村組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平林　憲幸</dc:creator>
  <cp:lastModifiedBy>平林　憲幸</cp:lastModifiedBy>
  <cp:revision>1</cp:revision>
  <dcterms:created xsi:type="dcterms:W3CDTF">2024-04-23T07:44:42Z</dcterms:created>
  <dcterms:modified xsi:type="dcterms:W3CDTF">2024-04-23T07:51:23Z</dcterms:modified>
</cp:coreProperties>
</file>