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0182E7-7E73-D3C0-394A-8F3DEB5684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FBECF13-1C9E-DA1C-55DB-2B72C5558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73AA03-EFBF-36AE-94C0-899BF34F2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BAF-FC0F-4BE0-A111-5D6E2FAFEEB3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73E5BD-F61B-6102-4910-96B07121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F8BFA8-2323-7994-82EC-8CD30A87E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EC20-0559-439E-A507-D9825368E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710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B0C697-2517-49B9-4111-BAB7B382F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0AF3C53-156E-A4E4-E017-F103C9506A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1D4164-6E43-44E6-AAFC-05ABCB7D1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BAF-FC0F-4BE0-A111-5D6E2FAFEEB3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199E22-7880-FDF8-5F21-4F9A10ACE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3CBEE8-09E7-CD7E-4DCF-07AAAA267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EC20-0559-439E-A507-D9825368E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46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68A22ED-B37C-9795-237D-757A00A4E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8A1107E-91C3-9986-7E7C-EE1DF417D5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DA120C-D02E-D091-696B-743BCE2EF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BAF-FC0F-4BE0-A111-5D6E2FAFEEB3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CEB25D-B7BD-0CE6-C959-2486874C0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D8921D-B603-53C8-ABC2-A2F8C153A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EC20-0559-439E-A507-D9825368E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630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DB3E3C-AE16-6111-8002-E33656DF6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F91C59-C724-95A7-4CFE-0AC33EAF3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CF8E53-1866-BFA5-A8EE-8E452FA4D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BAF-FC0F-4BE0-A111-5D6E2FAFEEB3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DC0832-5130-BB2A-2849-CB9EF0C75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CF5E57-2592-F0B9-3AD6-19DE87093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EC20-0559-439E-A507-D9825368E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37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740A95-F5A9-1DBC-B479-0EE2E4C14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8A27AF-8F03-0BBA-B554-FF01A04D5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29FC48-DAFF-B6B9-0B91-76075F42F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BAF-FC0F-4BE0-A111-5D6E2FAFEEB3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D44EEC-CE53-5B28-0D14-A8075150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42756E-FB1D-D41B-845C-D737C524A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EC20-0559-439E-A507-D9825368E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87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B6F332-A04A-91BA-D9A6-6CA9554E1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0CDFA2-B3BA-9267-4A9C-38A59C46C0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B5F3C4B-10E4-BD8D-E493-6D1119A625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6FBB76-88EB-6D40-7D66-881A232B7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BAF-FC0F-4BE0-A111-5D6E2FAFEEB3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6B6761-EB80-8B45-F596-DDCE53092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98DC98-3229-8B0A-05DE-5F481023F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EC20-0559-439E-A507-D9825368E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28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CDAB81-BABB-D429-1482-8B87DDD18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D7F483-1D28-331C-DEE9-ACD44928F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C7F317A-41D2-348D-30A6-DDFFC3C1C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AD1DE22-C609-15A6-872D-E5AA47B9F2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CDC65AD-6646-959C-6148-4216E0F612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73363C1-E3F1-9C2C-343F-D75DC647F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BAF-FC0F-4BE0-A111-5D6E2FAFEEB3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938C6BD-0B53-8909-DE09-71C4D1959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08239AA-41BC-7F00-3F49-3C84C60A3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EC20-0559-439E-A507-D9825368E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08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5CD7DE-D134-847A-B46D-F6348E4BF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08B4B44-8A0A-BAEF-824F-02A8C5F88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BAF-FC0F-4BE0-A111-5D6E2FAFEEB3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95CE8AD-4685-5547-F4FC-0CA3F62AD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AFF2925-320A-9D21-2977-97FDB0501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EC20-0559-439E-A507-D9825368E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114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DD7752B-B6B4-8808-9C17-56B492F1B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BAF-FC0F-4BE0-A111-5D6E2FAFEEB3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37BD828-1A43-6E06-3F7D-95D1A4401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51991B7-3BD5-68CB-8BD8-C7571B09F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EC20-0559-439E-A507-D9825368E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062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8FDBBE-09DE-78A1-CD2E-063CB2708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A57947-0E72-A504-6BBD-C1F5B501B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FE2502C-F09E-F1D1-1E4E-B22905F96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24B3D7-04B5-4608-2E1E-0AFFA1B19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BAF-FC0F-4BE0-A111-5D6E2FAFEEB3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F96843-F5D3-9871-FCC6-38CAC113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678BD3-48AE-3E75-99D0-C3844BD20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EC20-0559-439E-A507-D9825368E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571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73C7AA-C70F-7334-6D68-D14039B5B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606F1BB-8E52-F708-DE26-2169BA9EC7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B011EA2-6821-F1FB-935C-2E49EB93F2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449831-AC8C-8575-DB74-7B312A256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BAF-FC0F-4BE0-A111-5D6E2FAFEEB3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2A8A84-AC39-1892-6D88-CAA5CD26D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B7A360-6F0F-D2BA-DF2E-4883746D7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EC20-0559-439E-A507-D9825368E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4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64D2061-DB82-AC72-8F28-6894BAE14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4527DD5-D0B8-A893-1933-B9E5B2583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D00D00-9724-D066-290A-3C6BBF1046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7EBAF-FC0F-4BE0-A111-5D6E2FAFEEB3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23D325-D611-99F4-1670-F2B14A3831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B1AC98-D02C-B13E-BFF0-2F45D6470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BEC20-0559-439E-A507-D9825368E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466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1A68687A-F96A-DC2A-B3DB-B51124402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0"/>
            <a:ext cx="10287000" cy="68580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E31A0B2-C64C-3D16-C4C8-30A72392DB77}"/>
              </a:ext>
            </a:extLst>
          </p:cNvPr>
          <p:cNvSpPr txBox="1"/>
          <p:nvPr/>
        </p:nvSpPr>
        <p:spPr>
          <a:xfrm>
            <a:off x="1677429" y="156518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外周部足場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DFB33C1-D41D-3EBF-6DE1-1BB51B08606D}"/>
              </a:ext>
            </a:extLst>
          </p:cNvPr>
          <p:cNvSpPr txBox="1"/>
          <p:nvPr/>
        </p:nvSpPr>
        <p:spPr>
          <a:xfrm>
            <a:off x="8169101" y="2695143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セットバック部足場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A22AE029-FF62-AA7A-0497-22A72587F3B6}"/>
              </a:ext>
            </a:extLst>
          </p:cNvPr>
          <p:cNvSpPr/>
          <p:nvPr/>
        </p:nvSpPr>
        <p:spPr>
          <a:xfrm>
            <a:off x="3484605" y="65903"/>
            <a:ext cx="909943" cy="5997145"/>
          </a:xfrm>
          <a:prstGeom prst="roundRect">
            <a:avLst/>
          </a:prstGeom>
          <a:noFill/>
          <a:ln>
            <a:solidFill>
              <a:srgbClr val="FFFF00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BE94F2C-EE76-4BC6-C9F6-21C65715CD49}"/>
              </a:ext>
            </a:extLst>
          </p:cNvPr>
          <p:cNvCxnSpPr/>
          <p:nvPr/>
        </p:nvCxnSpPr>
        <p:spPr>
          <a:xfrm flipH="1" flipV="1">
            <a:off x="3031524" y="1771135"/>
            <a:ext cx="453081" cy="387179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B110B05B-713A-33F3-0C28-681E11AFEA8C}"/>
              </a:ext>
            </a:extLst>
          </p:cNvPr>
          <p:cNvSpPr/>
          <p:nvPr/>
        </p:nvSpPr>
        <p:spPr>
          <a:xfrm>
            <a:off x="6096000" y="140042"/>
            <a:ext cx="5016842" cy="6565557"/>
          </a:xfrm>
          <a:prstGeom prst="roundRect">
            <a:avLst>
              <a:gd name="adj" fmla="val 6079"/>
            </a:avLst>
          </a:prstGeom>
          <a:noFill/>
          <a:ln>
            <a:solidFill>
              <a:srgbClr val="FFFF00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191765FE-52EA-87CE-524D-5D877AC065C8}"/>
              </a:ext>
            </a:extLst>
          </p:cNvPr>
          <p:cNvSpPr/>
          <p:nvPr/>
        </p:nvSpPr>
        <p:spPr>
          <a:xfrm>
            <a:off x="4497859" y="-12359"/>
            <a:ext cx="1471483" cy="5799438"/>
          </a:xfrm>
          <a:prstGeom prst="roundRect">
            <a:avLst>
              <a:gd name="adj" fmla="val 1953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FD2EF1B-B714-6444-C090-459B31C5041B}"/>
              </a:ext>
            </a:extLst>
          </p:cNvPr>
          <p:cNvSpPr txBox="1"/>
          <p:nvPr/>
        </p:nvSpPr>
        <p:spPr>
          <a:xfrm>
            <a:off x="461320" y="2826600"/>
            <a:ext cx="2727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外周部足場とセットバック部足場を接続する機能が欲しい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05874BAE-1E49-00E2-9591-301AE5D0217D}"/>
              </a:ext>
            </a:extLst>
          </p:cNvPr>
          <p:cNvCxnSpPr>
            <a:cxnSpLocks/>
          </p:cNvCxnSpPr>
          <p:nvPr/>
        </p:nvCxnSpPr>
        <p:spPr>
          <a:xfrm flipH="1">
            <a:off x="3110406" y="3455773"/>
            <a:ext cx="1392778" cy="6590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5885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奥村組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平林　憲幸</dc:creator>
  <cp:lastModifiedBy>平林　憲幸</cp:lastModifiedBy>
  <cp:revision>1</cp:revision>
  <dcterms:created xsi:type="dcterms:W3CDTF">2024-04-24T01:41:19Z</dcterms:created>
  <dcterms:modified xsi:type="dcterms:W3CDTF">2024-04-24T01:47:04Z</dcterms:modified>
</cp:coreProperties>
</file>